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4" r:id="rId4"/>
    <p:sldId id="257" r:id="rId5"/>
    <p:sldId id="258" r:id="rId6"/>
    <p:sldId id="260" r:id="rId7"/>
    <p:sldId id="275" r:id="rId8"/>
    <p:sldId id="261" r:id="rId9"/>
    <p:sldId id="276" r:id="rId10"/>
    <p:sldId id="262" r:id="rId11"/>
    <p:sldId id="263" r:id="rId12"/>
    <p:sldId id="277" r:id="rId13"/>
    <p:sldId id="264" r:id="rId14"/>
    <p:sldId id="265" r:id="rId15"/>
    <p:sldId id="269" r:id="rId16"/>
    <p:sldId id="270" r:id="rId17"/>
    <p:sldId id="25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53BE046-145F-4B6A-AEED-0A10EE5AC0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7327F-0203-4E44-862A-C7C393B1225F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3120" y="366395"/>
            <a:ext cx="8825865" cy="999490"/>
          </a:xfrm>
        </p:spPr>
        <p:txBody>
          <a:bodyPr/>
          <a:lstStyle/>
          <a:p>
            <a:r>
              <a:rPr lang="zh-CN" altLang="en-US" dirty="0" smtClean="0"/>
              <a:t>小贷鼠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83275" y="5364120"/>
            <a:ext cx="8825658" cy="861420"/>
          </a:xfrm>
        </p:spPr>
        <p:txBody>
          <a:bodyPr/>
          <a:lstStyle/>
          <a:p>
            <a:pPr algn="r"/>
            <a:r>
              <a:rPr lang="zh-CN" altLang="en-US" dirty="0" smtClean="0"/>
              <a:t>没</a:t>
            </a:r>
            <a:r>
              <a:rPr lang="zh-CN" altLang="en-US" dirty="0" smtClean="0"/>
              <a:t>啥</a:t>
            </a:r>
            <a:r>
              <a:rPr lang="zh-CN" altLang="en-US" dirty="0" smtClean="0"/>
              <a:t>名字队</a:t>
            </a:r>
            <a:endParaRPr lang="en-US" altLang="zh-CN" dirty="0" smtClean="0"/>
          </a:p>
          <a:p>
            <a:pPr algn="r"/>
            <a:r>
              <a:rPr lang="zh-CN" altLang="en-US" dirty="0" smtClean="0"/>
              <a:t>成员：宁开 王浩旭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1035" y="1607820"/>
            <a:ext cx="5638800" cy="3939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贷款计算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625" y="1431290"/>
            <a:ext cx="3063240" cy="486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540" y="1431290"/>
            <a:ext cx="3063240" cy="4869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1506" y="2868258"/>
            <a:ext cx="9404723" cy="1400530"/>
          </a:xfrm>
        </p:spPr>
        <p:txBody>
          <a:bodyPr/>
          <a:p>
            <a:r>
              <a:rPr lang="zh-CN" altLang="en-US"/>
              <a:t>体测计算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体测计算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" y="1558290"/>
            <a:ext cx="6652260" cy="4869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40" y="1558290"/>
            <a:ext cx="6652260" cy="4869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40" y="1558290"/>
            <a:ext cx="6652260" cy="4869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44265" y="808990"/>
            <a:ext cx="6049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输入数据计算体测成绩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体测计算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626235"/>
            <a:ext cx="6652260" cy="486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20" y="1554480"/>
            <a:ext cx="6652260" cy="4869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345" y="1554480"/>
            <a:ext cx="6652260" cy="4869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70" y="1626235"/>
            <a:ext cx="6652260" cy="4869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44265" y="808990"/>
            <a:ext cx="6049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点击项目按钮显示当项评分表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体测计算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" y="1281430"/>
            <a:ext cx="6652260" cy="4869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60" y="1281430"/>
            <a:ext cx="6652260" cy="486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30" y="1281430"/>
            <a:ext cx="6652260" cy="4869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850" y="1374140"/>
            <a:ext cx="6652260" cy="4869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21405" y="452755"/>
            <a:ext cx="74187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输入成绩及其他项计算体测成绩最后一项所需分数，在对应评分表寻找相应所需项目成绩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体测计算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6365" y="1764665"/>
            <a:ext cx="6652260" cy="48691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7631" y="2787955"/>
            <a:ext cx="9404723" cy="1400530"/>
          </a:xfrm>
        </p:spPr>
        <p:txBody>
          <a:bodyPr/>
          <a:lstStyle/>
          <a:p>
            <a:pPr algn="ctr"/>
            <a:r>
              <a:rPr lang="zh-CN" altLang="en-US" sz="7200" dirty="0" smtClean="0"/>
              <a:t>谢谢！</a:t>
            </a:r>
            <a:endParaRPr lang="zh-CN" altLang="en-US"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4616" y="2728558"/>
            <a:ext cx="9404723" cy="1400530"/>
          </a:xfrm>
        </p:spPr>
        <p:txBody>
          <a:bodyPr/>
          <a:p>
            <a:r>
              <a:rPr lang="zh-CN" altLang="en-US"/>
              <a:t>第一部分  功能简介</a:t>
            </a:r>
            <a:br>
              <a:rPr lang="zh-CN" altLang="en-US"/>
            </a:br>
            <a:r>
              <a:rPr lang="zh-CN" altLang="en-US"/>
              <a:t>第二部分  产品定位</a:t>
            </a:r>
            <a:br>
              <a:rPr lang="zh-CN" altLang="en-US"/>
            </a:br>
            <a:r>
              <a:rPr lang="zh-CN" altLang="en-US"/>
              <a:t>第三部分  产品分析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功能简介</a:t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582" y="167318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zh-CN" altLang="en-US" sz="2000" dirty="0" smtClean="0"/>
              <a:t>基本的计算功能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贷款计算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BMI</a:t>
            </a:r>
            <a:r>
              <a:rPr lang="zh-CN" altLang="en-US" sz="2000" dirty="0" smtClean="0"/>
              <a:t>计算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体</a:t>
            </a:r>
            <a:r>
              <a:rPr lang="zh-CN" altLang="en-US" sz="2000" dirty="0" smtClean="0"/>
              <a:t>测成绩计算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产品定位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2995" y="2052955"/>
            <a:ext cx="8946515" cy="2146935"/>
          </a:xfrm>
        </p:spPr>
        <p:txBody>
          <a:bodyPr/>
          <a:lstStyle/>
          <a:p>
            <a:r>
              <a:rPr lang="zh-CN" altLang="en-US" dirty="0" smtClean="0"/>
              <a:t>面向在校大学生，我们有包括体锻成绩、</a:t>
            </a:r>
            <a:r>
              <a:rPr lang="en-US" altLang="zh-CN" dirty="0" smtClean="0"/>
              <a:t>BMI</a:t>
            </a:r>
            <a:r>
              <a:rPr lang="zh-CN" altLang="en-US" dirty="0" smtClean="0"/>
              <a:t>计算、基本计算功能</a:t>
            </a:r>
            <a:endParaRPr lang="en-US" altLang="zh-CN" dirty="0" smtClean="0"/>
          </a:p>
          <a:p>
            <a:r>
              <a:rPr lang="zh-CN" altLang="en-US" dirty="0" smtClean="0"/>
              <a:t>面向有贷款需求的用户，我们有包括贷款计算、计算等功能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产品分析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0580000">
            <a:off x="1344295" y="1005840"/>
            <a:ext cx="3614420" cy="5745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0000">
            <a:off x="6207125" y="356235"/>
            <a:ext cx="3867150" cy="614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2526" y="2614893"/>
            <a:ext cx="9404723" cy="1400530"/>
          </a:xfrm>
        </p:spPr>
        <p:txBody>
          <a:bodyPr/>
          <a:p>
            <a:r>
              <a:rPr lang="zh-CN" altLang="en-US"/>
              <a:t>计算器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7555" y="1270635"/>
            <a:ext cx="53714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、可进行加减乘除运算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、可进行小数运算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、可存储连续运算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4</a:t>
            </a:r>
            <a:r>
              <a:rPr lang="zh-CN" altLang="en-US">
                <a:solidFill>
                  <a:schemeClr val="bg1"/>
                </a:solidFill>
              </a:rPr>
              <a:t>、可进行长表达式运算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计算器</a:t>
            </a:r>
            <a:br>
              <a:rPr lang="zh-CN" altLang="en-US" dirty="0" smtClean="0"/>
            </a:br>
            <a:r>
              <a:rPr lang="zh-CN" altLang="en-US" dirty="0" smtClean="0"/>
              <a:t>       </a:t>
            </a:r>
            <a:endParaRPr lang="zh-CN" altLang="en-US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025" y="1270635"/>
            <a:ext cx="3063240" cy="486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435" y="1201420"/>
            <a:ext cx="3063240" cy="4869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160" y="1270635"/>
            <a:ext cx="3070860" cy="4869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475" y="1339215"/>
            <a:ext cx="3063240" cy="4869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59821" y="2728558"/>
            <a:ext cx="9404723" cy="1400530"/>
          </a:xfrm>
        </p:spPr>
        <p:txBody>
          <a:bodyPr/>
          <a:p>
            <a:r>
              <a:rPr lang="zh-CN" altLang="en-US"/>
              <a:t>贷款计算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贷款计算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4305" y="1350645"/>
            <a:ext cx="3063240" cy="486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325" y="1201420"/>
            <a:ext cx="3063240" cy="4869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05" y="994410"/>
            <a:ext cx="3063240" cy="4869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REFSHAPE" val="519313340"/>
  <p:tag name="KSO_WM_UNIT_PLACING_PICTURE_USER_VIEWPORT" val="{&quot;height&quot;:7668,&quot;width&quot;:4824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292</Words>
  <Application>WPS 演示</Application>
  <PresentationFormat>宽屏</PresentationFormat>
  <Paragraphs>57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Wingdings 3</vt:lpstr>
      <vt:lpstr>Arial</vt:lpstr>
      <vt:lpstr>Century Gothic</vt:lpstr>
      <vt:lpstr>微软雅黑</vt:lpstr>
      <vt:lpstr>Arial Unicode MS</vt:lpstr>
      <vt:lpstr>Calibri</vt:lpstr>
      <vt:lpstr>离子</vt:lpstr>
      <vt:lpstr>小贷鼠</vt:lpstr>
      <vt:lpstr>第一部分  功能简介 第二部分  产品定位 第三部分  产品分析</vt:lpstr>
      <vt:lpstr>功能简介 </vt:lpstr>
      <vt:lpstr>产品定位</vt:lpstr>
      <vt:lpstr>产品分析</vt:lpstr>
      <vt:lpstr>计算器</vt:lpstr>
      <vt:lpstr>计算器</vt:lpstr>
      <vt:lpstr>贷款计算</vt:lpstr>
      <vt:lpstr>贷款计算</vt:lpstr>
      <vt:lpstr>贷款计算</vt:lpstr>
      <vt:lpstr>体测计算</vt:lpstr>
      <vt:lpstr>体测计算</vt:lpstr>
      <vt:lpstr>体测计算</vt:lpstr>
      <vt:lpstr>体测计算</vt:lpstr>
      <vt:lpstr>体测计算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算尽天机</dc:title>
  <dc:creator>王浩旭</dc:creator>
  <cp:lastModifiedBy>ICE</cp:lastModifiedBy>
  <cp:revision>15</cp:revision>
  <dcterms:created xsi:type="dcterms:W3CDTF">2020-04-12T09:04:00Z</dcterms:created>
  <dcterms:modified xsi:type="dcterms:W3CDTF">2020-04-28T08:09:23Z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